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70700" cy="100076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712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40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1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16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3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8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49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58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37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2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56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39E-E6AA-47A6-B556-1B2BB49D49E2}" type="datetimeFigureOut">
              <a:rPr kumimoji="1" lang="ja-JP" altLang="en-US" smtClean="0"/>
              <a:t>2011/8/29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A5A7B-1DEA-4363-B4A8-908C47A4B6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2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803860" y="72052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3860" y="221707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（側面）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5860" y="37136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5860" y="58787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（左）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5860" y="69612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（上）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5860" y="8043827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（下）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5860" y="47961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（右）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84694" y="9069827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64100" y="72052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64100" y="221707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（側面）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676100" y="37136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76100" y="58787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（左）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76100" y="69612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（上）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76100" y="8043827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（下）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76100" y="47961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（右）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44934" y="9069827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124340" y="72052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24340" y="2217075"/>
            <a:ext cx="1008000" cy="14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顔写真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（側面）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28×40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836340" y="37136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（正面）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836340" y="587872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（左）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36340" y="69612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（上）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36340" y="8043827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（下）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836340" y="4796175"/>
            <a:ext cx="1584000" cy="1026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口腔内写真</a:t>
            </a:r>
            <a:endParaRPr kumimoji="1" lang="en-US" altLang="ja-JP" sz="1150" dirty="0" smtClean="0"/>
          </a:p>
          <a:p>
            <a:pPr algn="ctr"/>
            <a:r>
              <a:rPr lang="ja-JP" altLang="en-US" sz="1150" dirty="0" smtClean="0"/>
              <a:t>（右）</a:t>
            </a:r>
            <a:endParaRPr lang="en-US" altLang="ja-JP" sz="1150" dirty="0" smtClean="0"/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44×28.5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05174" y="9069827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08419" y="170855"/>
            <a:ext cx="606127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" dirty="0" smtClean="0"/>
              <a:t>「顔面写真及び口腔内写真の配列」に配置する画像の大きさの目安です。（数値は横</a:t>
            </a:r>
            <a:r>
              <a:rPr kumimoji="1" lang="en-US" altLang="ja-JP" sz="1150" dirty="0" smtClean="0"/>
              <a:t>×</a:t>
            </a:r>
            <a:r>
              <a:rPr kumimoji="1" lang="ja-JP" altLang="en-US" sz="1150" dirty="0" smtClean="0"/>
              <a:t>縦（㎜））</a:t>
            </a:r>
            <a:endParaRPr kumimoji="1" lang="en-US" altLang="ja-JP" sz="1150" dirty="0" smtClean="0"/>
          </a:p>
          <a:p>
            <a:r>
              <a:rPr lang="ja-JP" altLang="en-US" sz="1150" dirty="0"/>
              <a:t>印刷</a:t>
            </a:r>
            <a:r>
              <a:rPr lang="ja-JP" altLang="en-US" sz="1150" dirty="0" smtClean="0"/>
              <a:t>に適した解像度は、原寸（掲載するサイズ）で</a:t>
            </a:r>
            <a:r>
              <a:rPr lang="en-US" altLang="ja-JP" sz="1150" dirty="0" smtClean="0"/>
              <a:t>250dpi</a:t>
            </a:r>
            <a:r>
              <a:rPr lang="ja-JP" altLang="en-US" sz="1150" dirty="0" smtClean="0"/>
              <a:t>以上です。</a:t>
            </a:r>
            <a:endParaRPr kumimoji="1" lang="ja-JP" altLang="en-US" sz="115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15860" y="9346826"/>
            <a:ext cx="590448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50" dirty="0" smtClean="0"/>
              <a:t>図</a:t>
            </a:r>
            <a:r>
              <a:rPr lang="en-US" altLang="ja-JP" sz="1150" dirty="0" smtClean="0"/>
              <a:t>1</a:t>
            </a:r>
            <a:r>
              <a:rPr lang="ja-JP" altLang="en-US" sz="1150" dirty="0" smtClean="0"/>
              <a:t>　●および●の</a:t>
            </a:r>
            <a:r>
              <a:rPr kumimoji="1" lang="ja-JP" altLang="en-US" sz="1150" dirty="0" smtClean="0"/>
              <a:t>顔面写真及び口腔内写真</a:t>
            </a:r>
            <a:endParaRPr kumimoji="1" lang="ja-JP" altLang="en-US" sz="1150" dirty="0"/>
          </a:p>
        </p:txBody>
      </p:sp>
    </p:spTree>
    <p:extLst>
      <p:ext uri="{BB962C8B-B14F-4D97-AF65-F5344CB8AC3E}">
        <p14:creationId xmlns:p14="http://schemas.microsoft.com/office/powerpoint/2010/main" val="13751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488780" y="6819131"/>
            <a:ext cx="5976000" cy="252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1150" dirty="0" smtClean="0"/>
              <a:t>写真</a:t>
            </a:r>
            <a:r>
              <a:rPr lang="en-US" altLang="ja-JP" sz="1150" dirty="0" smtClean="0"/>
              <a:t>3</a:t>
            </a:r>
            <a:endParaRPr lang="en-US" altLang="ja-JP" sz="1150" dirty="0"/>
          </a:p>
          <a:p>
            <a:pPr algn="ctr"/>
            <a:endParaRPr lang="en-US" altLang="ja-JP" sz="1150" dirty="0"/>
          </a:p>
          <a:p>
            <a:pPr algn="ctr"/>
            <a:r>
              <a:rPr lang="en-US" altLang="ja-JP" sz="1150" dirty="0" smtClean="0"/>
              <a:t>166×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lang="ja-JP" altLang="en-US" sz="11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44934" y="9339131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08419" y="401687"/>
            <a:ext cx="444384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" dirty="0" smtClean="0"/>
              <a:t>パノラマエックス線写真用の大きさの目安です。（数値は横</a:t>
            </a:r>
            <a:r>
              <a:rPr kumimoji="1" lang="en-US" altLang="ja-JP" sz="1150" dirty="0" smtClean="0"/>
              <a:t>×</a:t>
            </a:r>
            <a:r>
              <a:rPr kumimoji="1" lang="ja-JP" altLang="en-US" sz="1150" dirty="0" smtClean="0"/>
              <a:t>縦（㎜））</a:t>
            </a:r>
            <a:endParaRPr kumimoji="1" lang="en-US" altLang="ja-JP" sz="1150" dirty="0" smtClean="0"/>
          </a:p>
          <a:p>
            <a:r>
              <a:rPr lang="ja-JP" altLang="en-US" sz="1150" dirty="0"/>
              <a:t>印刷</a:t>
            </a:r>
            <a:r>
              <a:rPr lang="ja-JP" altLang="en-US" sz="1150" dirty="0" smtClean="0"/>
              <a:t>に適した解像度は、原寸（掲載するサイズ）で</a:t>
            </a:r>
            <a:r>
              <a:rPr lang="en-US" altLang="ja-JP" sz="1150" dirty="0" smtClean="0"/>
              <a:t>250dpi</a:t>
            </a:r>
            <a:r>
              <a:rPr lang="ja-JP" altLang="en-US" sz="1150" dirty="0" smtClean="0"/>
              <a:t>以上です。</a:t>
            </a:r>
            <a:endParaRPr kumimoji="1" lang="ja-JP" altLang="en-US" sz="115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8780" y="3905846"/>
            <a:ext cx="5976000" cy="252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1150" dirty="0" smtClean="0"/>
              <a:t>写真</a:t>
            </a:r>
            <a:r>
              <a:rPr lang="en-US" altLang="ja-JP" sz="1150" dirty="0" smtClean="0"/>
              <a:t>2</a:t>
            </a:r>
            <a:endParaRPr lang="en-US" altLang="ja-JP" sz="1150" dirty="0"/>
          </a:p>
          <a:p>
            <a:pPr algn="ctr"/>
            <a:endParaRPr lang="en-US" altLang="ja-JP" sz="1150" dirty="0"/>
          </a:p>
          <a:p>
            <a:pPr algn="ctr"/>
            <a:r>
              <a:rPr lang="en-US" altLang="ja-JP" sz="1150" dirty="0" smtClean="0"/>
              <a:t>166×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lang="ja-JP" altLang="en-US" sz="115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44934" y="6429275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88780" y="992560"/>
            <a:ext cx="5976000" cy="252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写真</a:t>
            </a:r>
            <a:r>
              <a:rPr kumimoji="1" lang="en-US" altLang="ja-JP" sz="1150" dirty="0" smtClean="0"/>
              <a:t>1</a:t>
            </a:r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166×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44934" y="3519419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</p:spTree>
    <p:extLst>
      <p:ext uri="{BB962C8B-B14F-4D97-AF65-F5344CB8AC3E}">
        <p14:creationId xmlns:p14="http://schemas.microsoft.com/office/powerpoint/2010/main" val="15892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488780" y="6539490"/>
            <a:ext cx="5976000" cy="252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1150" dirty="0" smtClean="0"/>
              <a:t>写真</a:t>
            </a:r>
            <a:r>
              <a:rPr lang="en-US" altLang="ja-JP" sz="1150" dirty="0" smtClean="0"/>
              <a:t>3</a:t>
            </a:r>
            <a:endParaRPr lang="en-US" altLang="ja-JP" sz="1150" dirty="0"/>
          </a:p>
          <a:p>
            <a:pPr algn="ctr"/>
            <a:endParaRPr lang="en-US" altLang="ja-JP" sz="1150" dirty="0"/>
          </a:p>
          <a:p>
            <a:pPr algn="ctr"/>
            <a:r>
              <a:rPr lang="en-US" altLang="ja-JP" sz="1150" dirty="0" smtClean="0"/>
              <a:t>166×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lang="ja-JP" altLang="en-US" sz="11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44934" y="9069827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19204" y="2276360"/>
            <a:ext cx="308930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" dirty="0" smtClean="0"/>
              <a:t>　　２段組みの片側</a:t>
            </a:r>
            <a:r>
              <a:rPr kumimoji="1" lang="en-US" altLang="ja-JP" sz="1150" dirty="0" smtClean="0"/>
              <a:t>1</a:t>
            </a:r>
            <a:r>
              <a:rPr kumimoji="1" lang="ja-JP" altLang="en-US" sz="1150" dirty="0" smtClean="0"/>
              <a:t>段</a:t>
            </a:r>
            <a:r>
              <a:rPr kumimoji="1" lang="ja-JP" altLang="en-US" sz="1150" dirty="0" smtClean="0"/>
              <a:t>に画像を</a:t>
            </a:r>
            <a:r>
              <a:rPr kumimoji="1" lang="ja-JP" altLang="en-US" sz="1150" dirty="0" smtClean="0"/>
              <a:t>配置する場合</a:t>
            </a:r>
            <a:endParaRPr lang="en-US" altLang="ja-JP" sz="1150" dirty="0"/>
          </a:p>
          <a:p>
            <a:r>
              <a:rPr kumimoji="1" lang="ja-JP" altLang="en-US" sz="1150" dirty="0" smtClean="0"/>
              <a:t>↓　の大きさの目安です。（数値は横</a:t>
            </a:r>
            <a:r>
              <a:rPr kumimoji="1" lang="en-US" altLang="ja-JP" sz="1150" dirty="0" smtClean="0"/>
              <a:t>×</a:t>
            </a:r>
            <a:r>
              <a:rPr kumimoji="1" lang="ja-JP" altLang="en-US" sz="1150" dirty="0" smtClean="0"/>
              <a:t>縦（㎜））</a:t>
            </a:r>
            <a:endParaRPr kumimoji="1" lang="ja-JP" altLang="en-US" sz="115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584780" y="2716413"/>
            <a:ext cx="2880000" cy="30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1150" dirty="0" smtClean="0"/>
              <a:t>写真</a:t>
            </a:r>
            <a:r>
              <a:rPr lang="en-US" altLang="ja-JP" sz="1150" dirty="0" smtClean="0"/>
              <a:t>2</a:t>
            </a:r>
            <a:endParaRPr lang="en-US" altLang="ja-JP" sz="1150" dirty="0"/>
          </a:p>
          <a:p>
            <a:pPr algn="ctr"/>
            <a:endParaRPr lang="en-US" altLang="ja-JP" sz="1150" dirty="0"/>
          </a:p>
          <a:p>
            <a:pPr algn="ctr"/>
            <a:r>
              <a:rPr lang="en-US" altLang="ja-JP" sz="1150" dirty="0" smtClean="0"/>
              <a:t>80×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lang="ja-JP" altLang="en-US" sz="115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605614" y="5776413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88780" y="2716413"/>
            <a:ext cx="2880000" cy="30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 anchor="ctr" anchorCtr="1">
            <a:noAutofit/>
          </a:bodyPr>
          <a:lstStyle/>
          <a:p>
            <a:pPr algn="ctr"/>
            <a:r>
              <a:rPr kumimoji="1" lang="ja-JP" altLang="en-US" sz="1150" dirty="0" smtClean="0"/>
              <a:t>写真</a:t>
            </a:r>
            <a:r>
              <a:rPr kumimoji="1" lang="en-US" altLang="ja-JP" sz="1150" dirty="0" smtClean="0"/>
              <a:t>1</a:t>
            </a:r>
          </a:p>
          <a:p>
            <a:pPr algn="ctr"/>
            <a:endParaRPr kumimoji="1" lang="en-US" altLang="ja-JP" sz="1150" dirty="0"/>
          </a:p>
          <a:p>
            <a:pPr algn="ctr"/>
            <a:r>
              <a:rPr lang="en-US" altLang="ja-JP" sz="1150" dirty="0" smtClean="0"/>
              <a:t>80×</a:t>
            </a:r>
            <a:r>
              <a:rPr lang="ja-JP" altLang="en-US" sz="1150" dirty="0" smtClean="0"/>
              <a:t>（任意）</a:t>
            </a:r>
            <a:r>
              <a:rPr lang="en-US" altLang="ja-JP" sz="1150" dirty="0" smtClean="0"/>
              <a:t> </a:t>
            </a:r>
            <a:r>
              <a:rPr lang="ja-JP" altLang="en-US" sz="1150" dirty="0" smtClean="0"/>
              <a:t>ﾐﾘ</a:t>
            </a:r>
            <a:endParaRPr kumimoji="1" lang="ja-JP" altLang="en-US" sz="11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01614" y="5776413"/>
            <a:ext cx="627095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50" dirty="0" smtClean="0"/>
              <a:t>●●●</a:t>
            </a:r>
            <a:endParaRPr kumimoji="1" lang="ja-JP" altLang="en-US" sz="115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9204" y="6216324"/>
            <a:ext cx="5397631" cy="269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" dirty="0" smtClean="0"/>
              <a:t>↓　</a:t>
            </a:r>
            <a:r>
              <a:rPr kumimoji="1" lang="en-US" altLang="ja-JP" sz="1150" dirty="0" smtClean="0"/>
              <a:t>2</a:t>
            </a:r>
            <a:r>
              <a:rPr kumimoji="1" lang="ja-JP" altLang="en-US" sz="1150" dirty="0" smtClean="0"/>
              <a:t>段にまたがって画像を配置する場合の大きさの目安です。（数値は横</a:t>
            </a:r>
            <a:r>
              <a:rPr kumimoji="1" lang="en-US" altLang="ja-JP" sz="1150" dirty="0" smtClean="0"/>
              <a:t>×</a:t>
            </a:r>
            <a:r>
              <a:rPr kumimoji="1" lang="ja-JP" altLang="en-US" sz="1150" dirty="0" smtClean="0"/>
              <a:t>縦（㎜））</a:t>
            </a:r>
            <a:endParaRPr kumimoji="1" lang="en-US" altLang="ja-JP" sz="115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15204" y="2276360"/>
            <a:ext cx="308930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" dirty="0" smtClean="0"/>
              <a:t>　　２段組みの片側</a:t>
            </a:r>
            <a:r>
              <a:rPr kumimoji="1" lang="en-US" altLang="ja-JP" sz="1150" dirty="0" smtClean="0"/>
              <a:t>1</a:t>
            </a:r>
            <a:r>
              <a:rPr kumimoji="1" lang="ja-JP" altLang="en-US" sz="1150" dirty="0" smtClean="0"/>
              <a:t>段</a:t>
            </a:r>
            <a:r>
              <a:rPr kumimoji="1" lang="ja-JP" altLang="en-US" sz="1150" dirty="0" smtClean="0"/>
              <a:t>に画像を</a:t>
            </a:r>
            <a:r>
              <a:rPr kumimoji="1" lang="ja-JP" altLang="en-US" sz="1150" dirty="0" smtClean="0"/>
              <a:t>配置する場合</a:t>
            </a:r>
            <a:endParaRPr lang="en-US" altLang="ja-JP" sz="1150" dirty="0"/>
          </a:p>
          <a:p>
            <a:r>
              <a:rPr kumimoji="1" lang="ja-JP" altLang="en-US" sz="1150" dirty="0" smtClean="0"/>
              <a:t>↓　の大きさの目安です。（数値は横</a:t>
            </a:r>
            <a:r>
              <a:rPr kumimoji="1" lang="en-US" altLang="ja-JP" sz="1150" dirty="0" smtClean="0"/>
              <a:t>×</a:t>
            </a:r>
            <a:r>
              <a:rPr kumimoji="1" lang="ja-JP" altLang="en-US" sz="1150" dirty="0" smtClean="0"/>
              <a:t>縦（㎜））</a:t>
            </a:r>
            <a:endParaRPr kumimoji="1" lang="ja-JP" altLang="en-US" sz="115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6167" y="401687"/>
            <a:ext cx="636094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150" dirty="0" smtClean="0"/>
              <a:t>印刷に適した解像度は、</a:t>
            </a:r>
            <a:endParaRPr kumimoji="1" lang="en-US" altLang="ja-JP" sz="1150" dirty="0" smtClean="0"/>
          </a:p>
          <a:p>
            <a:endParaRPr lang="en-US" altLang="ja-JP" sz="1150" dirty="0"/>
          </a:p>
          <a:p>
            <a:r>
              <a:rPr kumimoji="1" lang="ja-JP" altLang="en-US" sz="1150" dirty="0" smtClean="0"/>
              <a:t>■グレースケール（一般的な写真）の場合：</a:t>
            </a:r>
            <a:endParaRPr kumimoji="1" lang="en-US" altLang="ja-JP" sz="1150" dirty="0" smtClean="0"/>
          </a:p>
          <a:p>
            <a:r>
              <a:rPr lang="ja-JP" altLang="en-US" sz="1150" dirty="0"/>
              <a:t>　</a:t>
            </a:r>
            <a:r>
              <a:rPr lang="ja-JP" altLang="en-US" sz="1150" dirty="0" smtClean="0"/>
              <a:t> 原寸（掲載するサイズ）で</a:t>
            </a:r>
            <a:r>
              <a:rPr lang="en-US" altLang="ja-JP" sz="1150" dirty="0" smtClean="0"/>
              <a:t>250dpi</a:t>
            </a:r>
            <a:r>
              <a:rPr lang="ja-JP" altLang="en-US" sz="1150" dirty="0" smtClean="0"/>
              <a:t>以上です。</a:t>
            </a:r>
            <a:endParaRPr lang="en-US" altLang="ja-JP" sz="1150" dirty="0" smtClean="0"/>
          </a:p>
          <a:p>
            <a:endParaRPr kumimoji="1" lang="en-US" altLang="ja-JP" sz="1150" dirty="0"/>
          </a:p>
          <a:p>
            <a:r>
              <a:rPr lang="ja-JP" altLang="en-US" sz="1150" dirty="0" smtClean="0"/>
              <a:t>■線画（図解等、黒の線・塗りつぶしのみの画像）</a:t>
            </a:r>
            <a:r>
              <a:rPr lang="ja-JP" altLang="en-US" sz="1150" dirty="0"/>
              <a:t>の場合：</a:t>
            </a:r>
            <a:endParaRPr lang="en-US" altLang="ja-JP" sz="1150" dirty="0"/>
          </a:p>
          <a:p>
            <a:r>
              <a:rPr lang="ja-JP" altLang="en-US" sz="1150" dirty="0" smtClean="0"/>
              <a:t>　 原寸（掲載するサイズ）で</a:t>
            </a:r>
            <a:r>
              <a:rPr lang="en-US" altLang="ja-JP" sz="1150" dirty="0" smtClean="0"/>
              <a:t>600dpi</a:t>
            </a:r>
            <a:r>
              <a:rPr lang="ja-JP" altLang="en-US" sz="1150" dirty="0" smtClean="0"/>
              <a:t>以上です</a:t>
            </a:r>
            <a:r>
              <a:rPr lang="ja-JP" altLang="en-US" sz="1150" dirty="0" smtClean="0"/>
              <a:t>。</a:t>
            </a:r>
            <a:endParaRPr kumimoji="1" lang="ja-JP" altLang="en-US" sz="1150" dirty="0"/>
          </a:p>
        </p:txBody>
      </p:sp>
    </p:spTree>
    <p:extLst>
      <p:ext uri="{BB962C8B-B14F-4D97-AF65-F5344CB8AC3E}">
        <p14:creationId xmlns:p14="http://schemas.microsoft.com/office/powerpoint/2010/main" val="361815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323</Words>
  <Application>Microsoft Office PowerPoint</Application>
  <PresentationFormat>A4 210 x 297 mm</PresentationFormat>
  <Paragraphs>128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kawatani</dc:creator>
  <cp:lastModifiedBy>kawatani</cp:lastModifiedBy>
  <cp:revision>6</cp:revision>
  <cp:lastPrinted>2011-08-26T14:18:00Z</cp:lastPrinted>
  <dcterms:created xsi:type="dcterms:W3CDTF">2011-08-26T13:37:58Z</dcterms:created>
  <dcterms:modified xsi:type="dcterms:W3CDTF">2011-08-29T02:20:52Z</dcterms:modified>
</cp:coreProperties>
</file>